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43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56" d="100"/>
          <a:sy n="56" d="100"/>
        </p:scale>
        <p:origin x="-10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4" Type="http://schemas.openxmlformats.org/officeDocument/2006/relationships/slide" Target="slides/slide3.xml"/><Relationship Id="rId10" Type="http://schemas.openxmlformats.org/officeDocument/2006/relationships/theme" Target="theme/theme1.xml"/><Relationship Id="rId5" Type="http://schemas.openxmlformats.org/officeDocument/2006/relationships/slide" Target="slides/slide4.xml"/><Relationship Id="rId7" Type="http://schemas.openxmlformats.org/officeDocument/2006/relationships/printerSettings" Target="printerSettings/printerSettings1.bin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viewProps" Target="view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18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18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72AAB499-F5DE-4BE5-BB26-90CC428051F7}" type="datetime1">
              <a:rPr lang="en-US"/>
              <a:pPr/>
              <a:t>1/7/11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EBF5CD18-686B-47A9-AFD5-66CE5FA52A66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0600354-04B9-DE48-A65D-303906380922}" type="datetimeFigureOut">
              <a:rPr lang="en-US" smtClean="0"/>
              <a:t>1/7/11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FA1450A-16D9-8A40-BFC7-3353E1C4B03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45720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hyperlink" Target="http://www.tourismthailand.org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roughguides.com/travel/asia/thailand.aspx" TargetMode="External"/><Relationship Id="rId3" Type="http://schemas.openxmlformats.org/officeDocument/2006/relationships/hyperlink" Target="http://www.lonelyplanet.com/thailand" TargetMode="External"/><Relationship Id="rId5" Type="http://schemas.openxmlformats.org/officeDocument/2006/relationships/hyperlink" Target="http://www.tourisminthailand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20640" y="2492375"/>
            <a:ext cx="3442309" cy="1470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7170"/>
            <a:ext cx="6400800" cy="1235049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Tourism Opportunities</a:t>
            </a: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404646"/>
            <a:ext cx="6769100" cy="41754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Your task is to produce a </a:t>
            </a:r>
            <a:r>
              <a:rPr lang="en-US" b="1" u="sng" dirty="0" smtClean="0"/>
              <a:t>poster</a:t>
            </a:r>
            <a:r>
              <a:rPr lang="en-US" u="sng" dirty="0" smtClean="0"/>
              <a:t> </a:t>
            </a:r>
            <a:r>
              <a:rPr lang="en-US" dirty="0" smtClean="0"/>
              <a:t>or </a:t>
            </a:r>
            <a:r>
              <a:rPr lang="en-US" b="1" u="sng" dirty="0" smtClean="0"/>
              <a:t>leaflet</a:t>
            </a:r>
            <a:r>
              <a:rPr lang="en-US" dirty="0" smtClean="0"/>
              <a:t> on your chosen</a:t>
            </a:r>
          </a:p>
          <a:p>
            <a:pPr>
              <a:buNone/>
            </a:pPr>
            <a:r>
              <a:rPr lang="en-US" dirty="0" smtClean="0"/>
              <a:t>area in Thailand. You will be working in a group and you</a:t>
            </a:r>
          </a:p>
          <a:p>
            <a:pPr>
              <a:buNone/>
            </a:pPr>
            <a:r>
              <a:rPr lang="en-US" dirty="0" smtClean="0"/>
              <a:t>Will each become ‘experts’ on different areas in Thailand</a:t>
            </a:r>
          </a:p>
          <a:p>
            <a:pPr>
              <a:buNone/>
            </a:pPr>
            <a:r>
              <a:rPr lang="en-US" dirty="0" smtClean="0"/>
              <a:t>and the tourism opportunities they offer. </a:t>
            </a:r>
          </a:p>
          <a:p>
            <a:pPr>
              <a:buNone/>
            </a:pPr>
            <a:r>
              <a:rPr lang="en-US" dirty="0" smtClean="0"/>
              <a:t>You will then be doing a short presentation in your groups</a:t>
            </a:r>
          </a:p>
          <a:p>
            <a:pPr>
              <a:buNone/>
            </a:pPr>
            <a:r>
              <a:rPr lang="en-US" dirty="0" smtClean="0"/>
              <a:t>for approximately 1 minute about your chosen </a:t>
            </a:r>
          </a:p>
          <a:p>
            <a:pPr>
              <a:buNone/>
            </a:pPr>
            <a:r>
              <a:rPr lang="en-US" dirty="0" smtClean="0"/>
              <a:t>destination.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Destinations in Thailand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AutoNum type="arabicPeriod"/>
            </a:pPr>
            <a:r>
              <a:rPr lang="en-US" dirty="0" smtClean="0"/>
              <a:t>Mae Hong Son</a:t>
            </a:r>
          </a:p>
          <a:p>
            <a:pPr>
              <a:buAutoNum type="arabicPeriod"/>
            </a:pPr>
            <a:r>
              <a:rPr lang="en-US" dirty="0" smtClean="0"/>
              <a:t>Chiang Mai</a:t>
            </a:r>
          </a:p>
          <a:p>
            <a:pPr>
              <a:buAutoNum type="arabicPeriod"/>
            </a:pPr>
            <a:r>
              <a:rPr lang="en-US" dirty="0" err="1" smtClean="0"/>
              <a:t>Kanchanaburi</a:t>
            </a:r>
            <a:endParaRPr lang="en-US" dirty="0" smtClean="0"/>
          </a:p>
          <a:p>
            <a:pPr>
              <a:buAutoNum type="arabicPeriod"/>
            </a:pPr>
            <a:r>
              <a:rPr lang="en-US" dirty="0" smtClean="0"/>
              <a:t>Bangkok</a:t>
            </a:r>
          </a:p>
          <a:p>
            <a:pPr>
              <a:buAutoNum type="arabicPeriod"/>
            </a:pPr>
            <a:r>
              <a:rPr lang="en-US" dirty="0" err="1" smtClean="0"/>
              <a:t>Pattaya</a:t>
            </a:r>
            <a:endParaRPr lang="en-US" dirty="0" smtClean="0"/>
          </a:p>
          <a:p>
            <a:pPr>
              <a:buAutoNum type="arabicPeriod"/>
            </a:pPr>
            <a:r>
              <a:rPr lang="en-US" dirty="0" err="1" smtClean="0"/>
              <a:t>Koh</a:t>
            </a:r>
            <a:r>
              <a:rPr lang="en-US" dirty="0" smtClean="0"/>
              <a:t> </a:t>
            </a:r>
            <a:r>
              <a:rPr lang="en-US" dirty="0" err="1" smtClean="0"/>
              <a:t>Phangan</a:t>
            </a:r>
            <a:endParaRPr lang="en-US" dirty="0" smtClean="0"/>
          </a:p>
          <a:p>
            <a:pPr>
              <a:buAutoNum type="arabicPeriod"/>
            </a:pPr>
            <a:r>
              <a:rPr lang="en-US" dirty="0" err="1" smtClean="0"/>
              <a:t>Koh</a:t>
            </a:r>
            <a:r>
              <a:rPr lang="en-US" dirty="0" smtClean="0"/>
              <a:t> Phi Phi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should be included in your poster or leaflet?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2200003"/>
            <a:ext cx="7691719" cy="3958749"/>
          </a:xfrm>
        </p:spPr>
        <p:txBody>
          <a:bodyPr>
            <a:normAutofit lnSpcReduction="10000"/>
          </a:bodyPr>
          <a:lstStyle/>
          <a:p>
            <a:pPr>
              <a:buAutoNum type="arabicPeriod"/>
            </a:pPr>
            <a:r>
              <a:rPr lang="en-US" sz="2800" dirty="0" smtClean="0"/>
              <a:t>Map of Thailand and description showing the location of your tourist area</a:t>
            </a:r>
          </a:p>
          <a:p>
            <a:pPr>
              <a:buAutoNum type="arabicPeriod"/>
            </a:pPr>
            <a:r>
              <a:rPr lang="en-US" sz="2800" dirty="0" smtClean="0"/>
              <a:t>Pictures and description of why your location is famous – is it beaches, temples, partying? Etc…</a:t>
            </a:r>
          </a:p>
          <a:p>
            <a:pPr>
              <a:buAutoNum type="arabicPeriod"/>
            </a:pPr>
            <a:r>
              <a:rPr lang="en-US" sz="2800" dirty="0" smtClean="0"/>
              <a:t>What are the main attractions for tourists in the area? You need pictures &amp; information about what is on offer to tourists.</a:t>
            </a:r>
          </a:p>
          <a:p>
            <a:pPr>
              <a:buAutoNum type="arabicPeriod"/>
            </a:pPr>
            <a:endParaRPr lang="en-US" dirty="0" smtClean="0"/>
          </a:p>
          <a:p>
            <a:pPr>
              <a:buAutoNum type="arabicPeriod"/>
            </a:pP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can you get your information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2109282"/>
            <a:ext cx="7691719" cy="4049470"/>
          </a:xfrm>
        </p:spPr>
        <p:txBody>
          <a:bodyPr/>
          <a:lstStyle/>
          <a:p>
            <a:r>
              <a:rPr lang="en-US" sz="2800" dirty="0" smtClean="0">
                <a:hlinkClick r:id="rId2"/>
              </a:rPr>
              <a:t>www.roughguides.com/travel/asia/thailand.</a:t>
            </a:r>
            <a:r>
              <a:rPr lang="en-US" sz="2800" dirty="0" smtClean="0">
                <a:hlinkClick r:id="rId2"/>
              </a:rPr>
              <a:t>aspx</a:t>
            </a:r>
            <a:endParaRPr lang="en-US" sz="2800" dirty="0" smtClean="0"/>
          </a:p>
          <a:p>
            <a:r>
              <a:rPr lang="en-US" sz="2800" dirty="0" smtClean="0">
                <a:hlinkClick r:id="rId3"/>
              </a:rPr>
              <a:t>www.lonelyplanet.com/</a:t>
            </a:r>
            <a:r>
              <a:rPr lang="en-US" sz="2800" dirty="0" smtClean="0">
                <a:hlinkClick r:id="rId3"/>
              </a:rPr>
              <a:t>thailand</a:t>
            </a:r>
            <a:endParaRPr lang="en-US" sz="2800" dirty="0" smtClean="0"/>
          </a:p>
          <a:p>
            <a:r>
              <a:rPr lang="en-US" sz="2800" dirty="0" smtClean="0">
                <a:hlinkClick r:id="rId4"/>
              </a:rPr>
              <a:t>www.tourismthailand.org</a:t>
            </a:r>
            <a:r>
              <a:rPr lang="en-US" sz="2800" dirty="0" smtClean="0">
                <a:hlinkClick r:id="rId4"/>
              </a:rPr>
              <a:t>/</a:t>
            </a:r>
            <a:endParaRPr lang="en-US" sz="2800" dirty="0" smtClean="0"/>
          </a:p>
          <a:p>
            <a:r>
              <a:rPr lang="en-US" sz="2800" dirty="0" smtClean="0">
                <a:hlinkClick r:id="rId5"/>
              </a:rPr>
              <a:t>www.tourisminthailand.com</a:t>
            </a:r>
            <a:r>
              <a:rPr lang="en-US" sz="2800" dirty="0" smtClean="0">
                <a:hlinkClick r:id="rId5"/>
              </a:rPr>
              <a:t>/</a:t>
            </a:r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22</TotalTime>
  <Words>188</Words>
  <Application>Microsoft Macintosh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Venture</vt:lpstr>
      <vt:lpstr>Slide 1</vt:lpstr>
      <vt:lpstr>Task </vt:lpstr>
      <vt:lpstr>Destinations in Thailand</vt:lpstr>
      <vt:lpstr>What should be included in your poster or leaflet?</vt:lpstr>
      <vt:lpstr>Where can you get your information from?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Thailand </dc:title>
  <dc:creator>Install</dc:creator>
  <cp:lastModifiedBy>Install</cp:lastModifiedBy>
  <cp:revision>7</cp:revision>
  <dcterms:created xsi:type="dcterms:W3CDTF">2011-01-07T09:39:41Z</dcterms:created>
  <dcterms:modified xsi:type="dcterms:W3CDTF">2011-01-07T10:02:09Z</dcterms:modified>
</cp:coreProperties>
</file>